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09"/>
    <p:restoredTop sz="94737"/>
  </p:normalViewPr>
  <p:slideViewPr>
    <p:cSldViewPr snapToGrid="0">
      <p:cViewPr varScale="1">
        <p:scale>
          <a:sx n="114" d="100"/>
          <a:sy n="114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632C968-38C8-4B67-8576-12E2D4D6667C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BC9895DD-57B7-4965-95E7-395583D3BE25}">
      <dgm:prSet/>
      <dgm:spPr/>
      <dgm:t>
        <a:bodyPr/>
        <a:lstStyle/>
        <a:p>
          <a:r>
            <a:rPr lang="en-GB" dirty="0"/>
            <a:t>everything starts here</a:t>
          </a:r>
          <a:endParaRPr lang="en-US" dirty="0"/>
        </a:p>
      </dgm:t>
    </dgm:pt>
    <dgm:pt modelId="{4B49A2CE-BD86-4317-A54F-73A929114285}" type="parTrans" cxnId="{875C2C51-70B2-42FC-8F4B-739A9FDA00A8}">
      <dgm:prSet/>
      <dgm:spPr/>
      <dgm:t>
        <a:bodyPr/>
        <a:lstStyle/>
        <a:p>
          <a:endParaRPr lang="en-US"/>
        </a:p>
      </dgm:t>
    </dgm:pt>
    <dgm:pt modelId="{B880429E-50A3-481E-9166-F7B680FA26E0}" type="sibTrans" cxnId="{875C2C51-70B2-42FC-8F4B-739A9FDA00A8}">
      <dgm:prSet/>
      <dgm:spPr/>
      <dgm:t>
        <a:bodyPr/>
        <a:lstStyle/>
        <a:p>
          <a:endParaRPr lang="en-US"/>
        </a:p>
      </dgm:t>
    </dgm:pt>
    <dgm:pt modelId="{8AE5C932-63F4-4DCE-B996-D20A49E40A78}">
      <dgm:prSet/>
      <dgm:spPr/>
      <dgm:t>
        <a:bodyPr/>
        <a:lstStyle/>
        <a:p>
          <a:r>
            <a:rPr lang="en-GB"/>
            <a:t>CIA requirements</a:t>
          </a:r>
          <a:endParaRPr lang="en-US"/>
        </a:p>
      </dgm:t>
    </dgm:pt>
    <dgm:pt modelId="{9251F17F-3E33-491E-883C-94F6360E0E48}" type="parTrans" cxnId="{385FE038-04DF-442E-84ED-1FC2666A63CF}">
      <dgm:prSet/>
      <dgm:spPr/>
      <dgm:t>
        <a:bodyPr/>
        <a:lstStyle/>
        <a:p>
          <a:endParaRPr lang="en-US"/>
        </a:p>
      </dgm:t>
    </dgm:pt>
    <dgm:pt modelId="{F252BE5A-17B0-4F02-B357-2E887E25AE1D}" type="sibTrans" cxnId="{385FE038-04DF-442E-84ED-1FC2666A63CF}">
      <dgm:prSet/>
      <dgm:spPr/>
      <dgm:t>
        <a:bodyPr/>
        <a:lstStyle/>
        <a:p>
          <a:endParaRPr lang="en-US"/>
        </a:p>
      </dgm:t>
    </dgm:pt>
    <dgm:pt modelId="{62E8D819-AA5E-475E-8D33-AC5AC6D450F4}">
      <dgm:prSet/>
      <dgm:spPr/>
      <dgm:t>
        <a:bodyPr/>
        <a:lstStyle/>
        <a:p>
          <a:r>
            <a:rPr lang="en-GB" dirty="0"/>
            <a:t>other (non-secondary) requirements</a:t>
          </a:r>
          <a:endParaRPr lang="en-US" dirty="0"/>
        </a:p>
      </dgm:t>
    </dgm:pt>
    <dgm:pt modelId="{D2437690-A471-4504-8B5D-9168BAE1A812}" type="parTrans" cxnId="{83B86503-201B-4898-9F73-E7D70CC72409}">
      <dgm:prSet/>
      <dgm:spPr/>
      <dgm:t>
        <a:bodyPr/>
        <a:lstStyle/>
        <a:p>
          <a:endParaRPr lang="en-US"/>
        </a:p>
      </dgm:t>
    </dgm:pt>
    <dgm:pt modelId="{F05589E3-C2AC-44D3-B69F-4CD05E960745}" type="sibTrans" cxnId="{83B86503-201B-4898-9F73-E7D70CC72409}">
      <dgm:prSet/>
      <dgm:spPr/>
      <dgm:t>
        <a:bodyPr/>
        <a:lstStyle/>
        <a:p>
          <a:endParaRPr lang="en-US"/>
        </a:p>
      </dgm:t>
    </dgm:pt>
    <dgm:pt modelId="{57E8F2E5-D14F-4E17-9E8A-A843936F1693}">
      <dgm:prSet/>
      <dgm:spPr/>
      <dgm:t>
        <a:bodyPr/>
        <a:lstStyle/>
        <a:p>
          <a:r>
            <a:rPr lang="en-GB"/>
            <a:t>what is a requirement?</a:t>
          </a:r>
          <a:endParaRPr lang="en-US"/>
        </a:p>
      </dgm:t>
    </dgm:pt>
    <dgm:pt modelId="{435EE09B-F071-4732-BF7F-D76354D224BB}" type="parTrans" cxnId="{3B191EF0-8BDE-4B06-A92C-3F7FA42A2D8E}">
      <dgm:prSet/>
      <dgm:spPr/>
      <dgm:t>
        <a:bodyPr/>
        <a:lstStyle/>
        <a:p>
          <a:endParaRPr lang="en-US"/>
        </a:p>
      </dgm:t>
    </dgm:pt>
    <dgm:pt modelId="{FD938DB9-CFED-42E1-A0E3-010E4168E4C4}" type="sibTrans" cxnId="{3B191EF0-8BDE-4B06-A92C-3F7FA42A2D8E}">
      <dgm:prSet/>
      <dgm:spPr/>
      <dgm:t>
        <a:bodyPr/>
        <a:lstStyle/>
        <a:p>
          <a:endParaRPr lang="en-US"/>
        </a:p>
      </dgm:t>
    </dgm:pt>
    <dgm:pt modelId="{2E8B6A35-FFB5-4410-AFC9-8234A28C3DD7}">
      <dgm:prSet/>
      <dgm:spPr/>
      <dgm:t>
        <a:bodyPr/>
        <a:lstStyle/>
        <a:p>
          <a:r>
            <a:rPr lang="en-GB"/>
            <a:t>safety vs. security</a:t>
          </a:r>
          <a:endParaRPr lang="en-US"/>
        </a:p>
      </dgm:t>
    </dgm:pt>
    <dgm:pt modelId="{A2EA159F-7386-4CD7-BF7B-DA0C1B40B831}" type="parTrans" cxnId="{CE6F1609-7659-476E-B818-2D2A5ADF4AA3}">
      <dgm:prSet/>
      <dgm:spPr/>
      <dgm:t>
        <a:bodyPr/>
        <a:lstStyle/>
        <a:p>
          <a:endParaRPr lang="en-US"/>
        </a:p>
      </dgm:t>
    </dgm:pt>
    <dgm:pt modelId="{79C76443-406D-4E5F-942D-56EC97BE31C0}" type="sibTrans" cxnId="{CE6F1609-7659-476E-B818-2D2A5ADF4AA3}">
      <dgm:prSet/>
      <dgm:spPr/>
      <dgm:t>
        <a:bodyPr/>
        <a:lstStyle/>
        <a:p>
          <a:endParaRPr lang="en-US"/>
        </a:p>
      </dgm:t>
    </dgm:pt>
    <dgm:pt modelId="{866D828D-8B6C-AA41-B3EA-6D2D6A6432B9}" type="pres">
      <dgm:prSet presAssocID="{2632C968-38C8-4B67-8576-12E2D4D6667C}" presName="linear" presStyleCnt="0">
        <dgm:presLayoutVars>
          <dgm:dir/>
          <dgm:animLvl val="lvl"/>
          <dgm:resizeHandles val="exact"/>
        </dgm:presLayoutVars>
      </dgm:prSet>
      <dgm:spPr/>
    </dgm:pt>
    <dgm:pt modelId="{5EEA0DC3-19DC-A44E-A46D-F2B75A243C96}" type="pres">
      <dgm:prSet presAssocID="{BC9895DD-57B7-4965-95E7-395583D3BE25}" presName="parentLin" presStyleCnt="0"/>
      <dgm:spPr/>
    </dgm:pt>
    <dgm:pt modelId="{56BF8213-70AE-F145-80B9-AC4F75E93CAC}" type="pres">
      <dgm:prSet presAssocID="{BC9895DD-57B7-4965-95E7-395583D3BE25}" presName="parentLeftMargin" presStyleLbl="node1" presStyleIdx="0" presStyleCnt="5"/>
      <dgm:spPr/>
    </dgm:pt>
    <dgm:pt modelId="{C49FBADF-8E4B-CC43-BA37-3E863AA0C565}" type="pres">
      <dgm:prSet presAssocID="{BC9895DD-57B7-4965-95E7-395583D3BE25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11173F81-79D8-8C41-9809-B991D14E9EE6}" type="pres">
      <dgm:prSet presAssocID="{BC9895DD-57B7-4965-95E7-395583D3BE25}" presName="negativeSpace" presStyleCnt="0"/>
      <dgm:spPr/>
    </dgm:pt>
    <dgm:pt modelId="{72D5D606-122A-7349-87B5-C20D21B1E1B4}" type="pres">
      <dgm:prSet presAssocID="{BC9895DD-57B7-4965-95E7-395583D3BE25}" presName="childText" presStyleLbl="conFgAcc1" presStyleIdx="0" presStyleCnt="5">
        <dgm:presLayoutVars>
          <dgm:bulletEnabled val="1"/>
        </dgm:presLayoutVars>
      </dgm:prSet>
      <dgm:spPr/>
    </dgm:pt>
    <dgm:pt modelId="{A1DBFB32-26AE-A043-9145-C224F6ACDB48}" type="pres">
      <dgm:prSet presAssocID="{B880429E-50A3-481E-9166-F7B680FA26E0}" presName="spaceBetweenRectangles" presStyleCnt="0"/>
      <dgm:spPr/>
    </dgm:pt>
    <dgm:pt modelId="{FD9CA1BE-77AC-CA4C-AB14-72F2EE1ABEEB}" type="pres">
      <dgm:prSet presAssocID="{8AE5C932-63F4-4DCE-B996-D20A49E40A78}" presName="parentLin" presStyleCnt="0"/>
      <dgm:spPr/>
    </dgm:pt>
    <dgm:pt modelId="{CA218014-2EA7-CA4A-9DEC-DAC183377178}" type="pres">
      <dgm:prSet presAssocID="{8AE5C932-63F4-4DCE-B996-D20A49E40A78}" presName="parentLeftMargin" presStyleLbl="node1" presStyleIdx="0" presStyleCnt="5"/>
      <dgm:spPr/>
    </dgm:pt>
    <dgm:pt modelId="{AF76087D-37D7-EF4B-91E4-74F330DDBDEC}" type="pres">
      <dgm:prSet presAssocID="{8AE5C932-63F4-4DCE-B996-D20A49E40A78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21679732-FF98-B04F-93B4-1160B63DE914}" type="pres">
      <dgm:prSet presAssocID="{8AE5C932-63F4-4DCE-B996-D20A49E40A78}" presName="negativeSpace" presStyleCnt="0"/>
      <dgm:spPr/>
    </dgm:pt>
    <dgm:pt modelId="{39DF9F3C-7359-7B41-9D07-35034D0637F8}" type="pres">
      <dgm:prSet presAssocID="{8AE5C932-63F4-4DCE-B996-D20A49E40A78}" presName="childText" presStyleLbl="conFgAcc1" presStyleIdx="1" presStyleCnt="5">
        <dgm:presLayoutVars>
          <dgm:bulletEnabled val="1"/>
        </dgm:presLayoutVars>
      </dgm:prSet>
      <dgm:spPr/>
    </dgm:pt>
    <dgm:pt modelId="{E5400926-A24E-DF40-BC2C-844C607B346F}" type="pres">
      <dgm:prSet presAssocID="{F252BE5A-17B0-4F02-B357-2E887E25AE1D}" presName="spaceBetweenRectangles" presStyleCnt="0"/>
      <dgm:spPr/>
    </dgm:pt>
    <dgm:pt modelId="{B44313FA-AB60-CC4C-9F37-64B89EAA0C0C}" type="pres">
      <dgm:prSet presAssocID="{62E8D819-AA5E-475E-8D33-AC5AC6D450F4}" presName="parentLin" presStyleCnt="0"/>
      <dgm:spPr/>
    </dgm:pt>
    <dgm:pt modelId="{03F2066E-95A9-C54D-A901-2684AFE8D320}" type="pres">
      <dgm:prSet presAssocID="{62E8D819-AA5E-475E-8D33-AC5AC6D450F4}" presName="parentLeftMargin" presStyleLbl="node1" presStyleIdx="1" presStyleCnt="5"/>
      <dgm:spPr/>
    </dgm:pt>
    <dgm:pt modelId="{102F82F8-2ED0-8D4C-AD8F-2B7E74601EAA}" type="pres">
      <dgm:prSet presAssocID="{62E8D819-AA5E-475E-8D33-AC5AC6D450F4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07057825-45D0-934E-8BF3-A2AA8671E108}" type="pres">
      <dgm:prSet presAssocID="{62E8D819-AA5E-475E-8D33-AC5AC6D450F4}" presName="negativeSpace" presStyleCnt="0"/>
      <dgm:spPr/>
    </dgm:pt>
    <dgm:pt modelId="{8AF74242-513B-1E44-B83D-F44CAD7D6041}" type="pres">
      <dgm:prSet presAssocID="{62E8D819-AA5E-475E-8D33-AC5AC6D450F4}" presName="childText" presStyleLbl="conFgAcc1" presStyleIdx="2" presStyleCnt="5">
        <dgm:presLayoutVars>
          <dgm:bulletEnabled val="1"/>
        </dgm:presLayoutVars>
      </dgm:prSet>
      <dgm:spPr/>
    </dgm:pt>
    <dgm:pt modelId="{13238642-6B09-F846-936E-FF5B63EF8475}" type="pres">
      <dgm:prSet presAssocID="{F05589E3-C2AC-44D3-B69F-4CD05E960745}" presName="spaceBetweenRectangles" presStyleCnt="0"/>
      <dgm:spPr/>
    </dgm:pt>
    <dgm:pt modelId="{26DAB77B-FAAC-F948-90E1-61E6FBCB7FC8}" type="pres">
      <dgm:prSet presAssocID="{57E8F2E5-D14F-4E17-9E8A-A843936F1693}" presName="parentLin" presStyleCnt="0"/>
      <dgm:spPr/>
    </dgm:pt>
    <dgm:pt modelId="{9DEA4C8A-2E08-2945-9866-0D3780AC4916}" type="pres">
      <dgm:prSet presAssocID="{57E8F2E5-D14F-4E17-9E8A-A843936F1693}" presName="parentLeftMargin" presStyleLbl="node1" presStyleIdx="2" presStyleCnt="5"/>
      <dgm:spPr/>
    </dgm:pt>
    <dgm:pt modelId="{431919EE-A02F-294D-9599-275B105AE2B5}" type="pres">
      <dgm:prSet presAssocID="{57E8F2E5-D14F-4E17-9E8A-A843936F1693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83FE5D7A-411B-2940-8DDE-11C6899E3E60}" type="pres">
      <dgm:prSet presAssocID="{57E8F2E5-D14F-4E17-9E8A-A843936F1693}" presName="negativeSpace" presStyleCnt="0"/>
      <dgm:spPr/>
    </dgm:pt>
    <dgm:pt modelId="{B60D75CE-FDC0-0D4F-AE32-211E0F7D4CCA}" type="pres">
      <dgm:prSet presAssocID="{57E8F2E5-D14F-4E17-9E8A-A843936F1693}" presName="childText" presStyleLbl="conFgAcc1" presStyleIdx="3" presStyleCnt="5">
        <dgm:presLayoutVars>
          <dgm:bulletEnabled val="1"/>
        </dgm:presLayoutVars>
      </dgm:prSet>
      <dgm:spPr/>
    </dgm:pt>
    <dgm:pt modelId="{F72F8B05-49FF-7645-9095-0B20CCFBB50E}" type="pres">
      <dgm:prSet presAssocID="{FD938DB9-CFED-42E1-A0E3-010E4168E4C4}" presName="spaceBetweenRectangles" presStyleCnt="0"/>
      <dgm:spPr/>
    </dgm:pt>
    <dgm:pt modelId="{66EAC5F5-5490-8840-94B1-A44A3D56F1D3}" type="pres">
      <dgm:prSet presAssocID="{2E8B6A35-FFB5-4410-AFC9-8234A28C3DD7}" presName="parentLin" presStyleCnt="0"/>
      <dgm:spPr/>
    </dgm:pt>
    <dgm:pt modelId="{18032DC7-DB2F-AA43-BC32-40850C4AB8A6}" type="pres">
      <dgm:prSet presAssocID="{2E8B6A35-FFB5-4410-AFC9-8234A28C3DD7}" presName="parentLeftMargin" presStyleLbl="node1" presStyleIdx="3" presStyleCnt="5"/>
      <dgm:spPr/>
    </dgm:pt>
    <dgm:pt modelId="{ACC9F04F-0E38-3D47-9104-3D75A965A46C}" type="pres">
      <dgm:prSet presAssocID="{2E8B6A35-FFB5-4410-AFC9-8234A28C3DD7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DFCF9C13-66BD-4548-B06A-2337BB6FD99D}" type="pres">
      <dgm:prSet presAssocID="{2E8B6A35-FFB5-4410-AFC9-8234A28C3DD7}" presName="negativeSpace" presStyleCnt="0"/>
      <dgm:spPr/>
    </dgm:pt>
    <dgm:pt modelId="{C4874747-6547-9C4B-A332-75FC5974236D}" type="pres">
      <dgm:prSet presAssocID="{2E8B6A35-FFB5-4410-AFC9-8234A28C3DD7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83B86503-201B-4898-9F73-E7D70CC72409}" srcId="{2632C968-38C8-4B67-8576-12E2D4D6667C}" destId="{62E8D819-AA5E-475E-8D33-AC5AC6D450F4}" srcOrd="2" destOrd="0" parTransId="{D2437690-A471-4504-8B5D-9168BAE1A812}" sibTransId="{F05589E3-C2AC-44D3-B69F-4CD05E960745}"/>
    <dgm:cxn modelId="{CE6F1609-7659-476E-B818-2D2A5ADF4AA3}" srcId="{2632C968-38C8-4B67-8576-12E2D4D6667C}" destId="{2E8B6A35-FFB5-4410-AFC9-8234A28C3DD7}" srcOrd="4" destOrd="0" parTransId="{A2EA159F-7386-4CD7-BF7B-DA0C1B40B831}" sibTransId="{79C76443-406D-4E5F-942D-56EC97BE31C0}"/>
    <dgm:cxn modelId="{893B6935-CBA5-E049-991E-9C1E7CC61DD0}" type="presOf" srcId="{2E8B6A35-FFB5-4410-AFC9-8234A28C3DD7}" destId="{ACC9F04F-0E38-3D47-9104-3D75A965A46C}" srcOrd="1" destOrd="0" presId="urn:microsoft.com/office/officeart/2005/8/layout/list1"/>
    <dgm:cxn modelId="{385FE038-04DF-442E-84ED-1FC2666A63CF}" srcId="{2632C968-38C8-4B67-8576-12E2D4D6667C}" destId="{8AE5C932-63F4-4DCE-B996-D20A49E40A78}" srcOrd="1" destOrd="0" parTransId="{9251F17F-3E33-491E-883C-94F6360E0E48}" sibTransId="{F252BE5A-17B0-4F02-B357-2E887E25AE1D}"/>
    <dgm:cxn modelId="{875C2C51-70B2-42FC-8F4B-739A9FDA00A8}" srcId="{2632C968-38C8-4B67-8576-12E2D4D6667C}" destId="{BC9895DD-57B7-4965-95E7-395583D3BE25}" srcOrd="0" destOrd="0" parTransId="{4B49A2CE-BD86-4317-A54F-73A929114285}" sibTransId="{B880429E-50A3-481E-9166-F7B680FA26E0}"/>
    <dgm:cxn modelId="{5BFB0A59-6EFF-0443-BD48-5096ABE8AF79}" type="presOf" srcId="{8AE5C932-63F4-4DCE-B996-D20A49E40A78}" destId="{AF76087D-37D7-EF4B-91E4-74F330DDBDEC}" srcOrd="1" destOrd="0" presId="urn:microsoft.com/office/officeart/2005/8/layout/list1"/>
    <dgm:cxn modelId="{02175774-45EA-114D-92D4-466B66762127}" type="presOf" srcId="{57E8F2E5-D14F-4E17-9E8A-A843936F1693}" destId="{9DEA4C8A-2E08-2945-9866-0D3780AC4916}" srcOrd="0" destOrd="0" presId="urn:microsoft.com/office/officeart/2005/8/layout/list1"/>
    <dgm:cxn modelId="{C2C1F07E-039B-334C-9C68-66F26392A6DA}" type="presOf" srcId="{62E8D819-AA5E-475E-8D33-AC5AC6D450F4}" destId="{102F82F8-2ED0-8D4C-AD8F-2B7E74601EAA}" srcOrd="1" destOrd="0" presId="urn:microsoft.com/office/officeart/2005/8/layout/list1"/>
    <dgm:cxn modelId="{AC3F1C98-53FE-AC47-B28B-C2A3FCFF16C4}" type="presOf" srcId="{BC9895DD-57B7-4965-95E7-395583D3BE25}" destId="{56BF8213-70AE-F145-80B9-AC4F75E93CAC}" srcOrd="0" destOrd="0" presId="urn:microsoft.com/office/officeart/2005/8/layout/list1"/>
    <dgm:cxn modelId="{55E924A6-E2BA-C440-8B74-43E8AACABAA5}" type="presOf" srcId="{57E8F2E5-D14F-4E17-9E8A-A843936F1693}" destId="{431919EE-A02F-294D-9599-275B105AE2B5}" srcOrd="1" destOrd="0" presId="urn:microsoft.com/office/officeart/2005/8/layout/list1"/>
    <dgm:cxn modelId="{24ED06A8-E320-D44A-B019-543B98D19438}" type="presOf" srcId="{BC9895DD-57B7-4965-95E7-395583D3BE25}" destId="{C49FBADF-8E4B-CC43-BA37-3E863AA0C565}" srcOrd="1" destOrd="0" presId="urn:microsoft.com/office/officeart/2005/8/layout/list1"/>
    <dgm:cxn modelId="{981F56AE-A4DA-1F40-A803-9912DE98FE81}" type="presOf" srcId="{2E8B6A35-FFB5-4410-AFC9-8234A28C3DD7}" destId="{18032DC7-DB2F-AA43-BC32-40850C4AB8A6}" srcOrd="0" destOrd="0" presId="urn:microsoft.com/office/officeart/2005/8/layout/list1"/>
    <dgm:cxn modelId="{03CB7DB8-6432-804A-A039-BF7E2C9F9463}" type="presOf" srcId="{62E8D819-AA5E-475E-8D33-AC5AC6D450F4}" destId="{03F2066E-95A9-C54D-A901-2684AFE8D320}" srcOrd="0" destOrd="0" presId="urn:microsoft.com/office/officeart/2005/8/layout/list1"/>
    <dgm:cxn modelId="{7B1920C1-E102-AA4F-942F-0030529815B2}" type="presOf" srcId="{2632C968-38C8-4B67-8576-12E2D4D6667C}" destId="{866D828D-8B6C-AA41-B3EA-6D2D6A6432B9}" srcOrd="0" destOrd="0" presId="urn:microsoft.com/office/officeart/2005/8/layout/list1"/>
    <dgm:cxn modelId="{550C8BEF-E7D4-2841-B1C7-65491EA14170}" type="presOf" srcId="{8AE5C932-63F4-4DCE-B996-D20A49E40A78}" destId="{CA218014-2EA7-CA4A-9DEC-DAC183377178}" srcOrd="0" destOrd="0" presId="urn:microsoft.com/office/officeart/2005/8/layout/list1"/>
    <dgm:cxn modelId="{3B191EF0-8BDE-4B06-A92C-3F7FA42A2D8E}" srcId="{2632C968-38C8-4B67-8576-12E2D4D6667C}" destId="{57E8F2E5-D14F-4E17-9E8A-A843936F1693}" srcOrd="3" destOrd="0" parTransId="{435EE09B-F071-4732-BF7F-D76354D224BB}" sibTransId="{FD938DB9-CFED-42E1-A0E3-010E4168E4C4}"/>
    <dgm:cxn modelId="{EB401565-797C-8941-836F-12602A74D3E8}" type="presParOf" srcId="{866D828D-8B6C-AA41-B3EA-6D2D6A6432B9}" destId="{5EEA0DC3-19DC-A44E-A46D-F2B75A243C96}" srcOrd="0" destOrd="0" presId="urn:microsoft.com/office/officeart/2005/8/layout/list1"/>
    <dgm:cxn modelId="{B3F3DDEB-CA10-644C-B4FF-FD352DE3C4CB}" type="presParOf" srcId="{5EEA0DC3-19DC-A44E-A46D-F2B75A243C96}" destId="{56BF8213-70AE-F145-80B9-AC4F75E93CAC}" srcOrd="0" destOrd="0" presId="urn:microsoft.com/office/officeart/2005/8/layout/list1"/>
    <dgm:cxn modelId="{E8F767F1-5BBF-824C-A4EA-F6E36EC7E430}" type="presParOf" srcId="{5EEA0DC3-19DC-A44E-A46D-F2B75A243C96}" destId="{C49FBADF-8E4B-CC43-BA37-3E863AA0C565}" srcOrd="1" destOrd="0" presId="urn:microsoft.com/office/officeart/2005/8/layout/list1"/>
    <dgm:cxn modelId="{5F3FBEA4-8151-2148-B283-C0FF60D094C0}" type="presParOf" srcId="{866D828D-8B6C-AA41-B3EA-6D2D6A6432B9}" destId="{11173F81-79D8-8C41-9809-B991D14E9EE6}" srcOrd="1" destOrd="0" presId="urn:microsoft.com/office/officeart/2005/8/layout/list1"/>
    <dgm:cxn modelId="{BD11DD6C-EF50-2F48-9C5A-55E2840654D7}" type="presParOf" srcId="{866D828D-8B6C-AA41-B3EA-6D2D6A6432B9}" destId="{72D5D606-122A-7349-87B5-C20D21B1E1B4}" srcOrd="2" destOrd="0" presId="urn:microsoft.com/office/officeart/2005/8/layout/list1"/>
    <dgm:cxn modelId="{8081EAFE-7003-F848-9DA3-CD96F4876807}" type="presParOf" srcId="{866D828D-8B6C-AA41-B3EA-6D2D6A6432B9}" destId="{A1DBFB32-26AE-A043-9145-C224F6ACDB48}" srcOrd="3" destOrd="0" presId="urn:microsoft.com/office/officeart/2005/8/layout/list1"/>
    <dgm:cxn modelId="{306A28A8-0FBD-C446-AD4B-A918BA30A545}" type="presParOf" srcId="{866D828D-8B6C-AA41-B3EA-6D2D6A6432B9}" destId="{FD9CA1BE-77AC-CA4C-AB14-72F2EE1ABEEB}" srcOrd="4" destOrd="0" presId="urn:microsoft.com/office/officeart/2005/8/layout/list1"/>
    <dgm:cxn modelId="{5A576B86-74B5-CE40-87D1-A76C7D366994}" type="presParOf" srcId="{FD9CA1BE-77AC-CA4C-AB14-72F2EE1ABEEB}" destId="{CA218014-2EA7-CA4A-9DEC-DAC183377178}" srcOrd="0" destOrd="0" presId="urn:microsoft.com/office/officeart/2005/8/layout/list1"/>
    <dgm:cxn modelId="{111D8A0A-B734-B64B-AAC9-663B63B72425}" type="presParOf" srcId="{FD9CA1BE-77AC-CA4C-AB14-72F2EE1ABEEB}" destId="{AF76087D-37D7-EF4B-91E4-74F330DDBDEC}" srcOrd="1" destOrd="0" presId="urn:microsoft.com/office/officeart/2005/8/layout/list1"/>
    <dgm:cxn modelId="{02AD38A8-DC94-534C-A515-F0F37B1F1E04}" type="presParOf" srcId="{866D828D-8B6C-AA41-B3EA-6D2D6A6432B9}" destId="{21679732-FF98-B04F-93B4-1160B63DE914}" srcOrd="5" destOrd="0" presId="urn:microsoft.com/office/officeart/2005/8/layout/list1"/>
    <dgm:cxn modelId="{5F44E4D5-D959-3F49-92A9-F4D4A45B5D85}" type="presParOf" srcId="{866D828D-8B6C-AA41-B3EA-6D2D6A6432B9}" destId="{39DF9F3C-7359-7B41-9D07-35034D0637F8}" srcOrd="6" destOrd="0" presId="urn:microsoft.com/office/officeart/2005/8/layout/list1"/>
    <dgm:cxn modelId="{10CA5732-D4AC-774F-A128-D11E5E87FE84}" type="presParOf" srcId="{866D828D-8B6C-AA41-B3EA-6D2D6A6432B9}" destId="{E5400926-A24E-DF40-BC2C-844C607B346F}" srcOrd="7" destOrd="0" presId="urn:microsoft.com/office/officeart/2005/8/layout/list1"/>
    <dgm:cxn modelId="{91C1F164-6EC0-A848-B2D2-137770A0FD13}" type="presParOf" srcId="{866D828D-8B6C-AA41-B3EA-6D2D6A6432B9}" destId="{B44313FA-AB60-CC4C-9F37-64B89EAA0C0C}" srcOrd="8" destOrd="0" presId="urn:microsoft.com/office/officeart/2005/8/layout/list1"/>
    <dgm:cxn modelId="{5B832963-34B7-8546-8B3C-19B186BB2670}" type="presParOf" srcId="{B44313FA-AB60-CC4C-9F37-64B89EAA0C0C}" destId="{03F2066E-95A9-C54D-A901-2684AFE8D320}" srcOrd="0" destOrd="0" presId="urn:microsoft.com/office/officeart/2005/8/layout/list1"/>
    <dgm:cxn modelId="{DF763C06-4BC9-FB45-990E-5B668A83627B}" type="presParOf" srcId="{B44313FA-AB60-CC4C-9F37-64B89EAA0C0C}" destId="{102F82F8-2ED0-8D4C-AD8F-2B7E74601EAA}" srcOrd="1" destOrd="0" presId="urn:microsoft.com/office/officeart/2005/8/layout/list1"/>
    <dgm:cxn modelId="{B80F8F39-329C-F246-9306-08F4615C5C17}" type="presParOf" srcId="{866D828D-8B6C-AA41-B3EA-6D2D6A6432B9}" destId="{07057825-45D0-934E-8BF3-A2AA8671E108}" srcOrd="9" destOrd="0" presId="urn:microsoft.com/office/officeart/2005/8/layout/list1"/>
    <dgm:cxn modelId="{5D6101CB-FED1-5E4E-A5BB-FA80F6F36C87}" type="presParOf" srcId="{866D828D-8B6C-AA41-B3EA-6D2D6A6432B9}" destId="{8AF74242-513B-1E44-B83D-F44CAD7D6041}" srcOrd="10" destOrd="0" presId="urn:microsoft.com/office/officeart/2005/8/layout/list1"/>
    <dgm:cxn modelId="{6D06E3F0-F7A6-5C4B-AD3D-D18C92616E73}" type="presParOf" srcId="{866D828D-8B6C-AA41-B3EA-6D2D6A6432B9}" destId="{13238642-6B09-F846-936E-FF5B63EF8475}" srcOrd="11" destOrd="0" presId="urn:microsoft.com/office/officeart/2005/8/layout/list1"/>
    <dgm:cxn modelId="{89CE8F66-CF4B-7749-B9DA-6F4B8CBA7615}" type="presParOf" srcId="{866D828D-8B6C-AA41-B3EA-6D2D6A6432B9}" destId="{26DAB77B-FAAC-F948-90E1-61E6FBCB7FC8}" srcOrd="12" destOrd="0" presId="urn:microsoft.com/office/officeart/2005/8/layout/list1"/>
    <dgm:cxn modelId="{5884A0FE-D7DF-9F49-AE50-3EDA0282C958}" type="presParOf" srcId="{26DAB77B-FAAC-F948-90E1-61E6FBCB7FC8}" destId="{9DEA4C8A-2E08-2945-9866-0D3780AC4916}" srcOrd="0" destOrd="0" presId="urn:microsoft.com/office/officeart/2005/8/layout/list1"/>
    <dgm:cxn modelId="{381F3476-C0E2-2C43-891B-C89BA945CE32}" type="presParOf" srcId="{26DAB77B-FAAC-F948-90E1-61E6FBCB7FC8}" destId="{431919EE-A02F-294D-9599-275B105AE2B5}" srcOrd="1" destOrd="0" presId="urn:microsoft.com/office/officeart/2005/8/layout/list1"/>
    <dgm:cxn modelId="{10E8797B-182B-7948-811B-2E281F5B8A9B}" type="presParOf" srcId="{866D828D-8B6C-AA41-B3EA-6D2D6A6432B9}" destId="{83FE5D7A-411B-2940-8DDE-11C6899E3E60}" srcOrd="13" destOrd="0" presId="urn:microsoft.com/office/officeart/2005/8/layout/list1"/>
    <dgm:cxn modelId="{7918EEF1-F30E-1E44-A6DC-3B9BE2C32387}" type="presParOf" srcId="{866D828D-8B6C-AA41-B3EA-6D2D6A6432B9}" destId="{B60D75CE-FDC0-0D4F-AE32-211E0F7D4CCA}" srcOrd="14" destOrd="0" presId="urn:microsoft.com/office/officeart/2005/8/layout/list1"/>
    <dgm:cxn modelId="{6FB537F6-4857-C74E-8A69-28AA4C3EB46B}" type="presParOf" srcId="{866D828D-8B6C-AA41-B3EA-6D2D6A6432B9}" destId="{F72F8B05-49FF-7645-9095-0B20CCFBB50E}" srcOrd="15" destOrd="0" presId="urn:microsoft.com/office/officeart/2005/8/layout/list1"/>
    <dgm:cxn modelId="{35FD445C-AD15-0A4A-9E3A-9E2A68BC9088}" type="presParOf" srcId="{866D828D-8B6C-AA41-B3EA-6D2D6A6432B9}" destId="{66EAC5F5-5490-8840-94B1-A44A3D56F1D3}" srcOrd="16" destOrd="0" presId="urn:microsoft.com/office/officeart/2005/8/layout/list1"/>
    <dgm:cxn modelId="{FAADA45B-A7D4-3546-80F7-39D74B499FE8}" type="presParOf" srcId="{66EAC5F5-5490-8840-94B1-A44A3D56F1D3}" destId="{18032DC7-DB2F-AA43-BC32-40850C4AB8A6}" srcOrd="0" destOrd="0" presId="urn:microsoft.com/office/officeart/2005/8/layout/list1"/>
    <dgm:cxn modelId="{43447434-B7A2-3545-9C33-ABC4CD2651ED}" type="presParOf" srcId="{66EAC5F5-5490-8840-94B1-A44A3D56F1D3}" destId="{ACC9F04F-0E38-3D47-9104-3D75A965A46C}" srcOrd="1" destOrd="0" presId="urn:microsoft.com/office/officeart/2005/8/layout/list1"/>
    <dgm:cxn modelId="{3DBE0FE1-234E-A843-829E-851CF4D4FED2}" type="presParOf" srcId="{866D828D-8B6C-AA41-B3EA-6D2D6A6432B9}" destId="{DFCF9C13-66BD-4548-B06A-2337BB6FD99D}" srcOrd="17" destOrd="0" presId="urn:microsoft.com/office/officeart/2005/8/layout/list1"/>
    <dgm:cxn modelId="{5592EEBB-ADDA-7543-9F81-565540E3773D}" type="presParOf" srcId="{866D828D-8B6C-AA41-B3EA-6D2D6A6432B9}" destId="{C4874747-6547-9C4B-A332-75FC5974236D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2D5D606-122A-7349-87B5-C20D21B1E1B4}">
      <dsp:nvSpPr>
        <dsp:cNvPr id="0" name=""/>
        <dsp:cNvSpPr/>
      </dsp:nvSpPr>
      <dsp:spPr>
        <a:xfrm>
          <a:off x="0" y="561450"/>
          <a:ext cx="6900512" cy="5795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9FBADF-8E4B-CC43-BA37-3E863AA0C565}">
      <dsp:nvSpPr>
        <dsp:cNvPr id="0" name=""/>
        <dsp:cNvSpPr/>
      </dsp:nvSpPr>
      <dsp:spPr>
        <a:xfrm>
          <a:off x="345025" y="221970"/>
          <a:ext cx="4830358" cy="6789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everything starts here</a:t>
          </a:r>
          <a:endParaRPr lang="en-US" sz="2300" kern="1200" dirty="0"/>
        </a:p>
      </dsp:txBody>
      <dsp:txXfrm>
        <a:off x="378169" y="255114"/>
        <a:ext cx="4764070" cy="612672"/>
      </dsp:txXfrm>
    </dsp:sp>
    <dsp:sp modelId="{39DF9F3C-7359-7B41-9D07-35034D0637F8}">
      <dsp:nvSpPr>
        <dsp:cNvPr id="0" name=""/>
        <dsp:cNvSpPr/>
      </dsp:nvSpPr>
      <dsp:spPr>
        <a:xfrm>
          <a:off x="0" y="1604730"/>
          <a:ext cx="6900512" cy="5795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F76087D-37D7-EF4B-91E4-74F330DDBDEC}">
      <dsp:nvSpPr>
        <dsp:cNvPr id="0" name=""/>
        <dsp:cNvSpPr/>
      </dsp:nvSpPr>
      <dsp:spPr>
        <a:xfrm>
          <a:off x="345025" y="1265250"/>
          <a:ext cx="4830358" cy="67896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CIA requirements</a:t>
          </a:r>
          <a:endParaRPr lang="en-US" sz="2300" kern="1200"/>
        </a:p>
      </dsp:txBody>
      <dsp:txXfrm>
        <a:off x="378169" y="1298394"/>
        <a:ext cx="4764070" cy="612672"/>
      </dsp:txXfrm>
    </dsp:sp>
    <dsp:sp modelId="{8AF74242-513B-1E44-B83D-F44CAD7D6041}">
      <dsp:nvSpPr>
        <dsp:cNvPr id="0" name=""/>
        <dsp:cNvSpPr/>
      </dsp:nvSpPr>
      <dsp:spPr>
        <a:xfrm>
          <a:off x="0" y="2648010"/>
          <a:ext cx="6900512" cy="5795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02F82F8-2ED0-8D4C-AD8F-2B7E74601EAA}">
      <dsp:nvSpPr>
        <dsp:cNvPr id="0" name=""/>
        <dsp:cNvSpPr/>
      </dsp:nvSpPr>
      <dsp:spPr>
        <a:xfrm>
          <a:off x="345025" y="2308530"/>
          <a:ext cx="4830358" cy="67896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other (non-secondary) requirements</a:t>
          </a:r>
          <a:endParaRPr lang="en-US" sz="2300" kern="1200" dirty="0"/>
        </a:p>
      </dsp:txBody>
      <dsp:txXfrm>
        <a:off x="378169" y="2341674"/>
        <a:ext cx="4764070" cy="612672"/>
      </dsp:txXfrm>
    </dsp:sp>
    <dsp:sp modelId="{B60D75CE-FDC0-0D4F-AE32-211E0F7D4CCA}">
      <dsp:nvSpPr>
        <dsp:cNvPr id="0" name=""/>
        <dsp:cNvSpPr/>
      </dsp:nvSpPr>
      <dsp:spPr>
        <a:xfrm>
          <a:off x="0" y="3691290"/>
          <a:ext cx="6900512" cy="5795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1919EE-A02F-294D-9599-275B105AE2B5}">
      <dsp:nvSpPr>
        <dsp:cNvPr id="0" name=""/>
        <dsp:cNvSpPr/>
      </dsp:nvSpPr>
      <dsp:spPr>
        <a:xfrm>
          <a:off x="345025" y="3351810"/>
          <a:ext cx="4830358" cy="67896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what is a requirement?</a:t>
          </a:r>
          <a:endParaRPr lang="en-US" sz="2300" kern="1200"/>
        </a:p>
      </dsp:txBody>
      <dsp:txXfrm>
        <a:off x="378169" y="3384954"/>
        <a:ext cx="4764070" cy="612672"/>
      </dsp:txXfrm>
    </dsp:sp>
    <dsp:sp modelId="{C4874747-6547-9C4B-A332-75FC5974236D}">
      <dsp:nvSpPr>
        <dsp:cNvPr id="0" name=""/>
        <dsp:cNvSpPr/>
      </dsp:nvSpPr>
      <dsp:spPr>
        <a:xfrm>
          <a:off x="0" y="4734570"/>
          <a:ext cx="6900512" cy="5795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C9F04F-0E38-3D47-9104-3D75A965A46C}">
      <dsp:nvSpPr>
        <dsp:cNvPr id="0" name=""/>
        <dsp:cNvSpPr/>
      </dsp:nvSpPr>
      <dsp:spPr>
        <a:xfrm>
          <a:off x="345025" y="4395090"/>
          <a:ext cx="4830358" cy="6789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2576" tIns="0" rIns="182576" bIns="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/>
            <a:t>safety vs. security</a:t>
          </a:r>
          <a:endParaRPr lang="en-US" sz="2300" kern="1200"/>
        </a:p>
      </dsp:txBody>
      <dsp:txXfrm>
        <a:off x="378169" y="4428234"/>
        <a:ext cx="4764070" cy="6126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82BEBD-45D2-4542-8524-B246DC64D4FE}" type="datetimeFigureOut">
              <a:rPr lang="en-GB" smtClean="0"/>
              <a:t>22/09/2025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F2560B-5E5F-9040-ACC2-3F89C6E247C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14127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F2560B-5E5F-9040-ACC2-3F89C6E247C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2522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170757-5518-7FA5-34C4-65E2F17527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12B232E-DB55-81F0-34C3-0C662373E0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C49AAB1-3FD1-26AB-30C0-727CACE21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6D35BF6-F511-2E5B-A7FC-A0BFA77C4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3E5A873-39E4-5F0D-F481-B6E3B5F89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0353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A6CEBF-9CEA-6ABD-1379-F5B7340ED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A21B1FE-9907-B69A-978F-165D0FB079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EA3D4B6-CCDE-D4EC-E2BC-48EAB87EC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DC4F2CC-FF1F-1AD9-6CCF-FCE0D80CF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D560B11-28F3-20C2-AD77-F5CCD2014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28301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A195C87-F361-7530-2C6E-A9E8619345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6577C61-9061-A562-DA83-31726A2A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1534A30-D224-7C0E-6C7C-335583C71A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70CB73E-26F8-860C-6950-36D09B634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3DF6B08-9F7E-A8D1-AF60-3BC905BFD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7092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00C650-5507-A1B4-6BC9-CD7B3E376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99CFBB7-7756-2065-07E9-F7FD066F2F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BD2C5A-B545-5A9F-DFF0-2417EA7DA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695066E-268C-9F04-0BE8-F7AD1C898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2B01A29-851F-BA0E-1F55-B7497B577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6497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703ACF7-3FFA-A0DD-3991-D6B4D95980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ADBDE4B-D2EC-0814-6B0E-00D664E0F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B24B08F-0C46-1986-C204-DAD7113C28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7FF076A-9406-F083-5CAB-62C690D76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7CB548-5FAB-81A0-F99D-EE018092D2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850368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1AE4A92-CB5C-2AD6-C5CC-1EA62DF28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86A5E67-2CED-2680-7951-53C0A583C5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FDC495A-1A5A-4BE7-B7F1-0D2E022BB7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70FD9F4-7DD6-AA4A-63EA-D6EAD06F6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01011BD-E164-91C2-9FA4-77B1C467A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2A5C29E-7F49-F69B-44B3-760C396948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9584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9C5B62-AD86-CA17-8808-2521AF731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C728A59-D0BC-C744-DD9D-E7E2689BF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23A5D412-774D-4E36-91AC-254EB127CC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D6CA9CBB-318C-1202-EEBD-0FA7937C23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5BF153A-4E69-7698-9ECB-B9246EF5D3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3DB014FF-19B5-5B7D-B25D-1884FE396C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41496A4B-7A5A-79BB-13BA-87979DA48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CDEF1BB7-9351-AD91-0CFE-3B2929912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8484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713B746-0D33-7790-5E41-51148F130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51B9F054-5C91-8678-EA36-B1A951EC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818F09B9-C478-2F61-76B7-1138C6E00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F9FB718-5B9A-E9B6-4493-64DB36B541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690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981D5E0-E1BC-E925-F934-D4889D893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31A95024-96EF-A89A-C936-EB7C3AA9B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90C8BD11-5E93-72C8-E809-45661193F2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2972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247F60-8FE0-76F5-6EAB-FFFE66367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91AEB12-62DC-180B-1789-8391D36B1D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CBF76195-CF0A-22EB-4AE3-98523F7A7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9391233-EFE7-982D-B190-D8D2E2643B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02D5DF8-A5E6-DA24-15AD-EEA9637C9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10D9AB1-DC7C-90EE-9446-61571B79F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3703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B2869B-5F5D-A20F-53C7-317C244EB5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286DE97-410A-A3D6-A770-9BD9F1D0D8D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611AE05-C534-701F-5D9E-38E3A29859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BDF24E7-B732-7B5A-B1B8-F18BC9E7DE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07332B3-B4BF-D4E8-38BD-22358C558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DC8E4DB-48B0-72B1-745E-4C40EFA80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149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245FA8B3-3A53-82AE-8009-09BC73820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9DC6D8A-F431-4E1A-0038-E091F619C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ED31459-F811-A537-5661-6BD38C75C9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t-IT"/>
              <a:t>24/09/2025</a:t>
            </a:r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BAC5ADA-10BD-9A7B-8C9E-4BF20E5BC8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GB"/>
              <a:t>Cybersecurity d'Amore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61A74F2-0D31-A90B-EEBE-D1EB3684E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3872E-370F-CA41-8CA7-A2413FF1F596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51065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google.com/diag.uniroma1.it/cybersecurity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66372EDE-2C1F-DF83-AA25-0A62CA1CEA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FBE3853-5F22-D51E-FB9C-8FE096201E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 sz="5200" dirty="0">
                <a:solidFill>
                  <a:srgbClr val="FFFFFF"/>
                </a:solidFill>
              </a:rPr>
              <a:t>Cybersecurity 2025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2CD0A56-255F-6B90-6603-3E0722BD5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part of Fabrizio d’Amore</a:t>
            </a:r>
          </a:p>
          <a:p>
            <a:r>
              <a:rPr lang="en-GB">
                <a:solidFill>
                  <a:srgbClr val="FFFFFF"/>
                </a:solidFill>
              </a:rPr>
              <a:t>6 of 9 ECTS</a:t>
            </a:r>
          </a:p>
        </p:txBody>
      </p:sp>
    </p:spTree>
    <p:extLst>
      <p:ext uri="{BB962C8B-B14F-4D97-AF65-F5344CB8AC3E}">
        <p14:creationId xmlns:p14="http://schemas.microsoft.com/office/powerpoint/2010/main" val="955429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1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933A851-DD7A-1721-4C47-9B43A7750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contents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CFD0E70-B523-A261-C92C-76AB422F29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sz="2200" b="1" dirty="0">
                <a:solidFill>
                  <a:schemeClr val="accent2"/>
                </a:solidFill>
              </a:rPr>
              <a:t>Cybersecurity</a:t>
            </a:r>
            <a:r>
              <a:rPr lang="en-GB" sz="2200" dirty="0"/>
              <a:t>, </a:t>
            </a:r>
            <a:r>
              <a:rPr lang="en-GB" sz="2200" strike="sngStrike" dirty="0">
                <a:solidFill>
                  <a:schemeClr val="accent2"/>
                </a:solidFill>
              </a:rPr>
              <a:t>CNS</a:t>
            </a:r>
            <a:r>
              <a:rPr lang="en-GB" sz="2200" dirty="0"/>
              <a:t> and </a:t>
            </a:r>
            <a:r>
              <a:rPr lang="en-GB" sz="2200" strike="sngStrike" dirty="0">
                <a:solidFill>
                  <a:schemeClr val="accent5"/>
                </a:solidFill>
              </a:rPr>
              <a:t>Web security and privacy</a:t>
            </a:r>
            <a:r>
              <a:rPr lang="en-GB" sz="2200" dirty="0">
                <a:solidFill>
                  <a:schemeClr val="accent5"/>
                </a:solidFill>
              </a:rPr>
              <a:t> </a:t>
            </a:r>
            <a:r>
              <a:rPr lang="en-GB" sz="2200" dirty="0"/>
              <a:t>(long and partially sad story)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200" dirty="0"/>
              <a:t>Part of d’Amore (6 ECTS) and part of </a:t>
            </a:r>
            <a:r>
              <a:rPr lang="en-GB" sz="2200" dirty="0" err="1"/>
              <a:t>Querzoni</a:t>
            </a:r>
            <a:r>
              <a:rPr lang="en-GB" sz="2200" dirty="0"/>
              <a:t> (3 ECTS)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200" dirty="0"/>
              <a:t>Google classroom: </a:t>
            </a:r>
            <a:r>
              <a:rPr lang="en-GB" sz="2200" b="1" dirty="0">
                <a:solidFill>
                  <a:srgbClr val="ED7D31"/>
                </a:solidFill>
              </a:rPr>
              <a:t>baomarw4</a:t>
            </a:r>
            <a:endParaRPr lang="en-GB" sz="2200" b="1" dirty="0">
              <a:solidFill>
                <a:srgbClr val="ED7D31"/>
              </a:solidFill>
              <a:latin typeface="Monaco" pitchFamily="2" charset="77"/>
              <a:cs typeface="Courier New" panose="02070309020205020404" pitchFamily="49" charset="0"/>
            </a:endParaRPr>
          </a:p>
          <a:p>
            <a:pPr lvl="1"/>
            <a:r>
              <a:rPr lang="en-GB" sz="2200" dirty="0"/>
              <a:t>slides (both in advance - tentatively - and in retrospect; they may slightly differ)</a:t>
            </a:r>
          </a:p>
          <a:p>
            <a:pPr marL="514350" indent="-514350">
              <a:buFont typeface="+mj-lt"/>
              <a:buAutoNum type="arabicPeriod"/>
            </a:pPr>
            <a:r>
              <a:rPr lang="en-GB" sz="2200" dirty="0"/>
              <a:t>Website: </a:t>
            </a:r>
            <a:r>
              <a:rPr lang="en-GB" sz="2200" dirty="0">
                <a:hlinkClick r:id="rId2"/>
              </a:rPr>
              <a:t>https://sites.google.com/diag.uniroma1.it/cybersecurity/</a:t>
            </a:r>
            <a:r>
              <a:rPr lang="en-GB" sz="2200" dirty="0"/>
              <a:t> </a:t>
            </a:r>
          </a:p>
          <a:p>
            <a:pPr lvl="1"/>
            <a:r>
              <a:rPr lang="en-GB" sz="2200" dirty="0"/>
              <a:t>Calendar</a:t>
            </a:r>
          </a:p>
          <a:p>
            <a:pPr lvl="1"/>
            <a:r>
              <a:rPr lang="en-GB" sz="2200" dirty="0"/>
              <a:t>Textbook</a:t>
            </a:r>
          </a:p>
          <a:p>
            <a:pPr lvl="1"/>
            <a:r>
              <a:rPr lang="en-GB" sz="2200" dirty="0"/>
              <a:t>Log</a:t>
            </a:r>
          </a:p>
          <a:p>
            <a:pPr lvl="1"/>
            <a:r>
              <a:rPr lang="en-GB" sz="2200" dirty="0"/>
              <a:t>Classroom</a:t>
            </a:r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7502B3B4-6F5B-9C05-0EFD-19C1C32954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 dirty="0"/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A4CF6DE8-AEAF-6E55-6DC1-DF7642927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5449A38-7C02-8080-B156-30F679DA9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5226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27B839B-9ADE-406B-8590-F1CAEDED45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45">
            <a:extLst>
              <a:ext uri="{FF2B5EF4-FFF2-40B4-BE49-F238E27FC236}">
                <a16:creationId xmlns:a16="http://schemas.microsoft.com/office/drawing/2014/main" id="{CFE45BF0-46DB-408C-B5F7-7B117168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1022350"/>
            <a:ext cx="709612" cy="2095501"/>
          </a:xfrm>
          <a:custGeom>
            <a:avLst/>
            <a:gdLst>
              <a:gd name="T0" fmla="*/ 447 w 447"/>
              <a:gd name="T1" fmla="*/ 1363 h 1363"/>
              <a:gd name="T2" fmla="*/ 0 w 447"/>
              <a:gd name="T3" fmla="*/ 987 h 1363"/>
              <a:gd name="T4" fmla="*/ 0 w 447"/>
              <a:gd name="T5" fmla="*/ 0 h 1363"/>
              <a:gd name="T6" fmla="*/ 447 w 447"/>
              <a:gd name="T7" fmla="*/ 376 h 1363"/>
              <a:gd name="T8" fmla="*/ 447 w 447"/>
              <a:gd name="T9" fmla="*/ 1363 h 1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47" h="1363">
                <a:moveTo>
                  <a:pt x="447" y="1363"/>
                </a:moveTo>
                <a:lnTo>
                  <a:pt x="0" y="987"/>
                </a:lnTo>
                <a:lnTo>
                  <a:pt x="0" y="0"/>
                </a:lnTo>
                <a:lnTo>
                  <a:pt x="447" y="376"/>
                </a:lnTo>
                <a:lnTo>
                  <a:pt x="447" y="1363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46">
            <a:extLst>
              <a:ext uri="{FF2B5EF4-FFF2-40B4-BE49-F238E27FC236}">
                <a16:creationId xmlns:a16="http://schemas.microsoft.com/office/drawing/2014/main" id="{2AEBC8F2-97B1-41B4-93F1-2D289E197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09710" y="837744"/>
            <a:ext cx="403225" cy="1705431"/>
          </a:xfrm>
          <a:custGeom>
            <a:avLst/>
            <a:gdLst>
              <a:gd name="T0" fmla="*/ 254 w 254"/>
              <a:gd name="T1" fmla="*/ 987 h 1109"/>
              <a:gd name="T2" fmla="*/ 0 w 254"/>
              <a:gd name="T3" fmla="*/ 1109 h 1109"/>
              <a:gd name="T4" fmla="*/ 0 w 254"/>
              <a:gd name="T5" fmla="*/ 119 h 1109"/>
              <a:gd name="T6" fmla="*/ 254 w 254"/>
              <a:gd name="T7" fmla="*/ 0 h 1109"/>
              <a:gd name="T8" fmla="*/ 254 w 254"/>
              <a:gd name="T9" fmla="*/ 987 h 1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54" h="1109">
                <a:moveTo>
                  <a:pt x="254" y="987"/>
                </a:moveTo>
                <a:lnTo>
                  <a:pt x="0" y="1109"/>
                </a:lnTo>
                <a:lnTo>
                  <a:pt x="0" y="119"/>
                </a:lnTo>
                <a:lnTo>
                  <a:pt x="254" y="0"/>
                </a:lnTo>
                <a:lnTo>
                  <a:pt x="254" y="98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47">
            <a:extLst>
              <a:ext uri="{FF2B5EF4-FFF2-40B4-BE49-F238E27FC236}">
                <a16:creationId xmlns:a16="http://schemas.microsoft.com/office/drawing/2014/main" id="{472E3A19-F5D5-48FC-BB9C-48C2F68F59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660" y="640894"/>
            <a:ext cx="168275" cy="1713195"/>
          </a:xfrm>
          <a:custGeom>
            <a:avLst/>
            <a:gdLst>
              <a:gd name="T0" fmla="*/ 106 w 106"/>
              <a:gd name="T1" fmla="*/ 1114 h 1114"/>
              <a:gd name="T2" fmla="*/ 0 w 106"/>
              <a:gd name="T3" fmla="*/ 1005 h 1114"/>
              <a:gd name="T4" fmla="*/ 0 w 106"/>
              <a:gd name="T5" fmla="*/ 0 h 1114"/>
              <a:gd name="T6" fmla="*/ 106 w 106"/>
              <a:gd name="T7" fmla="*/ 110 h 1114"/>
              <a:gd name="T8" fmla="*/ 106 w 106"/>
              <a:gd name="T9" fmla="*/ 1114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06" h="1114">
                <a:moveTo>
                  <a:pt x="106" y="1114"/>
                </a:moveTo>
                <a:lnTo>
                  <a:pt x="0" y="1005"/>
                </a:lnTo>
                <a:lnTo>
                  <a:pt x="0" y="0"/>
                </a:lnTo>
                <a:lnTo>
                  <a:pt x="106" y="110"/>
                </a:lnTo>
                <a:lnTo>
                  <a:pt x="106" y="1114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44">
            <a:extLst>
              <a:ext uri="{FF2B5EF4-FFF2-40B4-BE49-F238E27FC236}">
                <a16:creationId xmlns:a16="http://schemas.microsoft.com/office/drawing/2014/main" id="{7A62E32F-BB65-43A8-8EB5-92346890E5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223203" y="635716"/>
            <a:ext cx="328612" cy="1742360"/>
          </a:xfrm>
          <a:custGeom>
            <a:avLst/>
            <a:gdLst>
              <a:gd name="T0" fmla="*/ 207 w 207"/>
              <a:gd name="T1" fmla="*/ 987 h 1114"/>
              <a:gd name="T2" fmla="*/ 0 w 207"/>
              <a:gd name="T3" fmla="*/ 1114 h 1114"/>
              <a:gd name="T4" fmla="*/ 0 w 207"/>
              <a:gd name="T5" fmla="*/ 127 h 1114"/>
              <a:gd name="T6" fmla="*/ 207 w 207"/>
              <a:gd name="T7" fmla="*/ 0 h 1114"/>
              <a:gd name="T8" fmla="*/ 207 w 207"/>
              <a:gd name="T9" fmla="*/ 987 h 1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7" h="1114">
                <a:moveTo>
                  <a:pt x="207" y="987"/>
                </a:moveTo>
                <a:lnTo>
                  <a:pt x="0" y="1114"/>
                </a:lnTo>
                <a:lnTo>
                  <a:pt x="0" y="127"/>
                </a:lnTo>
                <a:lnTo>
                  <a:pt x="207" y="0"/>
                </a:lnTo>
                <a:lnTo>
                  <a:pt x="207" y="987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4E91B64-9FCC-451E-AFB4-A827D63293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644055" y="635715"/>
            <a:ext cx="10907863" cy="154145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584B60F-7BF1-A8EE-0AE5-73B57AA2E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506" y="800392"/>
            <a:ext cx="10264697" cy="1212102"/>
          </a:xfrm>
        </p:spPr>
        <p:txBody>
          <a:bodyPr>
            <a:normAutofit/>
          </a:bodyPr>
          <a:lstStyle/>
          <a:p>
            <a:r>
              <a:rPr lang="en-GB" sz="4000">
                <a:solidFill>
                  <a:srgbClr val="FFFFFF"/>
                </a:solidFill>
              </a:rPr>
              <a:t>contents (continued)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051F2CB-0300-5220-A07A-E63ECEF97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7624" y="2490436"/>
            <a:ext cx="9708995" cy="3567173"/>
          </a:xfrm>
        </p:spPr>
        <p:txBody>
          <a:bodyPr anchor="ctr">
            <a:normAutofit fontScale="92500" lnSpcReduction="20000"/>
          </a:bodyPr>
          <a:lstStyle/>
          <a:p>
            <a:pPr marL="514350" indent="-514350">
              <a:buFont typeface="+mj-lt"/>
              <a:buAutoNum type="arabicPeriod" startAt="5"/>
            </a:pPr>
            <a:r>
              <a:rPr lang="en-GB" sz="1900" dirty="0"/>
              <a:t>Homeworks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GB" sz="1900" dirty="0"/>
              <a:t>Exam</a:t>
            </a:r>
          </a:p>
          <a:p>
            <a:pPr lvl="1"/>
            <a:r>
              <a:rPr lang="en-GB" sz="1900" dirty="0"/>
              <a:t>Mandatory written test</a:t>
            </a:r>
          </a:p>
          <a:p>
            <a:pPr lvl="1"/>
            <a:r>
              <a:rPr lang="en-GB" sz="1900" dirty="0"/>
              <a:t>Oral exam optional (grade positive or negative)</a:t>
            </a:r>
          </a:p>
          <a:p>
            <a:pPr lvl="1"/>
            <a:r>
              <a:rPr lang="en-GB" sz="1900" dirty="0"/>
              <a:t>Partial grade handling (Including people who for any reason have not been able to formalize official enrolment in the master's degree)</a:t>
            </a:r>
          </a:p>
          <a:p>
            <a:pPr lvl="2"/>
            <a:r>
              <a:rPr lang="en-GB" sz="1500" dirty="0"/>
              <a:t>Reset: after September call</a:t>
            </a:r>
          </a:p>
          <a:p>
            <a:pPr lvl="1"/>
            <a:r>
              <a:rPr lang="en-GB" sz="1900" dirty="0"/>
              <a:t>Final grade is (2/3)(d’Amore)+(1/3)(</a:t>
            </a:r>
            <a:r>
              <a:rPr lang="en-GB" sz="1900" dirty="0" err="1"/>
              <a:t>Querzoni</a:t>
            </a:r>
            <a:r>
              <a:rPr lang="en-GB" sz="1900" dirty="0"/>
              <a:t>)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GB" sz="1900" dirty="0"/>
              <a:t>Organization of the lectures</a:t>
            </a:r>
          </a:p>
          <a:p>
            <a:pPr lvl="1"/>
            <a:r>
              <a:rPr lang="en-GB" sz="1900" dirty="0"/>
              <a:t>Only in presence</a:t>
            </a:r>
          </a:p>
          <a:p>
            <a:pPr lvl="1"/>
            <a:r>
              <a:rPr lang="en-GB" sz="1900" b="1" dirty="0">
                <a:solidFill>
                  <a:schemeClr val="accent2"/>
                </a:solidFill>
              </a:rPr>
              <a:t>Proposal:</a:t>
            </a:r>
            <a:r>
              <a:rPr lang="en-GB" sz="1900" dirty="0"/>
              <a:t> </a:t>
            </a:r>
            <a:r>
              <a:rPr lang="en-GB" sz="1900" dirty="0">
                <a:solidFill>
                  <a:schemeClr val="accent1"/>
                </a:solidFill>
              </a:rPr>
              <a:t>67.5min + 30min break + 67.5min (Thursday break might be shorter)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GB" sz="1900" dirty="0"/>
              <a:t>Master theses</a:t>
            </a:r>
          </a:p>
          <a:p>
            <a:pPr lvl="1"/>
            <a:r>
              <a:rPr lang="en-GB" sz="1900" dirty="0"/>
              <a:t>Many and demanding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32B0F2-395D-48AF-4AEF-0B7625B33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4135308-C2DA-ABEE-4456-A07395987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Cybersecurity d'Amore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9E33FF1-D52E-1C9C-1EB6-242294AA6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5101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:a16="http://schemas.microsoft.com/office/drawing/2014/main" id="{4FFBEE45-F140-49D5-85EA-C78C24340B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32AE030-E4DE-F744-BE17-93D34B9E9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828444"/>
          </a:xfrm>
        </p:spPr>
        <p:txBody>
          <a:bodyPr>
            <a:normAutofit/>
          </a:bodyPr>
          <a:lstStyle/>
          <a:p>
            <a:r>
              <a:rPr lang="en-GB" sz="5200" dirty="0"/>
              <a:t>Syllabus 2024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75789D7-91B7-9E4E-2DC6-4DE4BDD903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398626"/>
            <a:ext cx="5158427" cy="3730460"/>
          </a:xfrm>
        </p:spPr>
        <p:txBody>
          <a:bodyPr>
            <a:normAutofit/>
          </a:bodyPr>
          <a:lstStyle/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Information security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Symmetric encryption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Data integrity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Public key encryption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Digital signatures and PKI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CSPRNG (Cryptographically Secure Pseudo-Random Number Generators)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Authentication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Secret sharing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Access control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Secure protocols (</a:t>
            </a:r>
            <a:r>
              <a:rPr lang="en-GB" sz="1400" b="1" i="0" dirty="0" err="1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tls</a:t>
            </a: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, </a:t>
            </a:r>
            <a:r>
              <a:rPr lang="en-GB" sz="1400" b="1" i="0" dirty="0" err="1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ipsec</a:t>
            </a: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, </a:t>
            </a:r>
            <a:r>
              <a:rPr lang="en-GB" sz="1400" b="1" i="0" dirty="0" err="1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ssh</a:t>
            </a: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)</a:t>
            </a:r>
          </a:p>
          <a:p>
            <a:pPr marL="355600" indent="-344488" rtl="0">
              <a:buFont typeface="+mj-lt"/>
              <a:buAutoNum type="arabicPeriod"/>
            </a:pPr>
            <a:r>
              <a:rPr lang="en-GB" sz="1400" b="1" i="0" dirty="0">
                <a:solidFill>
                  <a:schemeClr val="accent2"/>
                </a:solidFill>
                <a:effectLst/>
                <a:latin typeface="Inter" panose="02000503000000020004" pitchFamily="2" charset="0"/>
                <a:ea typeface="Inter" panose="02000503000000020004" pitchFamily="2" charset="0"/>
              </a:rPr>
              <a:t>Firewalls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7346926A-373D-38E0-1C85-5EBC32E066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9154" y="2398626"/>
            <a:ext cx="5164645" cy="3730460"/>
          </a:xfrm>
        </p:spPr>
        <p:txBody>
          <a:bodyPr>
            <a:normAutofit/>
          </a:bodyPr>
          <a:lstStyle/>
          <a:p>
            <a:r>
              <a:rPr lang="en-GB" sz="1400" b="1" dirty="0">
                <a:solidFill>
                  <a:schemeClr val="accent2"/>
                </a:solidFill>
                <a:latin typeface="Inter" panose="02000503000000020004" pitchFamily="2" charset="0"/>
                <a:ea typeface="Inter" panose="02000503000000020004" pitchFamily="2" charset="0"/>
              </a:rPr>
              <a:t>only d’Amore</a:t>
            </a:r>
          </a:p>
          <a:p>
            <a:endParaRPr lang="en-GB" sz="14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endParaRPr lang="en-GB" sz="14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endParaRPr lang="en-GB" sz="14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pPr marL="0" indent="0">
              <a:buNone/>
            </a:pPr>
            <a:endParaRPr lang="en-GB" sz="14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endParaRPr lang="en-GB" sz="14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endParaRPr lang="en-GB" sz="14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endParaRPr lang="en-GB" sz="1400" b="1" dirty="0"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en-GB" sz="1400" b="1" dirty="0">
                <a:solidFill>
                  <a:srgbClr val="7030A0"/>
                </a:solidFill>
                <a:latin typeface="Inter" panose="02000503000000020004" pitchFamily="2" charset="0"/>
                <a:ea typeface="Inter" panose="02000503000000020004" pitchFamily="2" charset="0"/>
              </a:rPr>
              <a:t>Tentatively</a:t>
            </a:r>
            <a:r>
              <a:rPr lang="it-IT" sz="1400" b="1" dirty="0">
                <a:solidFill>
                  <a:srgbClr val="7030A0"/>
                </a:solidFill>
                <a:latin typeface="Inter" panose="02000503000000020004" pitchFamily="2" charset="0"/>
                <a:ea typeface="Inter" panose="02000503000000020004" pitchFamily="2" charset="0"/>
              </a:rPr>
              <a:t> 2025 like 2024</a:t>
            </a:r>
            <a:endParaRPr lang="en-GB" sz="1400" b="1" dirty="0">
              <a:solidFill>
                <a:srgbClr val="7030A0"/>
              </a:solidFill>
              <a:latin typeface="Inter" panose="02000503000000020004" pitchFamily="2" charset="0"/>
              <a:ea typeface="Inter" panose="02000503000000020004" pitchFamily="2" charset="0"/>
            </a:endParaRPr>
          </a:p>
          <a:p>
            <a:r>
              <a:rPr lang="en-GB" sz="1400" b="1" dirty="0">
                <a:solidFill>
                  <a:schemeClr val="accent6"/>
                </a:solidFill>
                <a:latin typeface="Inter" panose="02000503000000020004" pitchFamily="2" charset="0"/>
                <a:ea typeface="Inter" panose="02000503000000020004" pitchFamily="2" charset="0"/>
              </a:rPr>
              <a:t>But Log 2025 is the official reference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76DCACC-3EC8-58FC-3A52-C00823DA0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24/09/2025</a:t>
            </a:r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130B8A4-ADBD-1A92-F47D-3D1713357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Cybersecurity </a:t>
            </a:r>
            <a:r>
              <a:rPr lang="en-GB" dirty="0" err="1"/>
              <a:t>d'Amore</a:t>
            </a:r>
            <a:endParaRPr lang="en-GB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26CC785-2B44-0DAE-DFCF-8965CBCEA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3872E-370F-CA41-8CA7-A2413FF1F596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5554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olo 4">
            <a:extLst>
              <a:ext uri="{FF2B5EF4-FFF2-40B4-BE49-F238E27FC236}">
                <a16:creationId xmlns:a16="http://schemas.microsoft.com/office/drawing/2014/main" id="{0A966AD3-8BAE-A922-FB59-8891364CD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GB" sz="5400" dirty="0"/>
              <a:t>information security</a:t>
            </a:r>
          </a:p>
        </p:txBody>
      </p:sp>
      <p:sp>
        <p:nvSpPr>
          <p:cNvPr id="42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4389BF9-8846-619F-D48C-4E48305536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it-IT"/>
              <a:t>24/09/2025</a:t>
            </a:r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FCD37A58-AA83-205E-A3FA-B9E2B73C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/>
              <a:t>Cybersecurity d'Amore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3D584A0-E4F8-65D7-863C-2808DD36C9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CD3872E-370F-CA41-8CA7-A2413FF1F596}" type="slidenum">
              <a:rPr lang="en-GB"/>
              <a:pPr>
                <a:spcAft>
                  <a:spcPts val="600"/>
                </a:spcAft>
              </a:pPr>
              <a:t>5</a:t>
            </a:fld>
            <a:endParaRPr lang="en-GB"/>
          </a:p>
        </p:txBody>
      </p:sp>
      <p:graphicFrame>
        <p:nvGraphicFramePr>
          <p:cNvPr id="11" name="Segnaposto contenuto 5">
            <a:extLst>
              <a:ext uri="{FF2B5EF4-FFF2-40B4-BE49-F238E27FC236}">
                <a16:creationId xmlns:a16="http://schemas.microsoft.com/office/drawing/2014/main" id="{5F299A1A-B650-E8CE-0DC9-B34774BEDE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1991814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507779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258</Words>
  <Application>Microsoft Macintosh PowerPoint</Application>
  <PresentationFormat>Widescreen</PresentationFormat>
  <Paragraphs>67</Paragraphs>
  <Slides>5</Slides>
  <Notes>1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Inter</vt:lpstr>
      <vt:lpstr>Monaco</vt:lpstr>
      <vt:lpstr>Tema di Office</vt:lpstr>
      <vt:lpstr>Cybersecurity 2025</vt:lpstr>
      <vt:lpstr>contents</vt:lpstr>
      <vt:lpstr>contents (continued)</vt:lpstr>
      <vt:lpstr>Syllabus 2024</vt:lpstr>
      <vt:lpstr>information security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Cybersecurity 2022</dc:title>
  <dc:creator>Fabrizio d'Amore</dc:creator>
  <cp:lastModifiedBy>Fabrizio d'Amore</cp:lastModifiedBy>
  <cp:revision>16</cp:revision>
  <dcterms:created xsi:type="dcterms:W3CDTF">2022-09-27T16:27:08Z</dcterms:created>
  <dcterms:modified xsi:type="dcterms:W3CDTF">2025-09-22T13:21:53Z</dcterms:modified>
</cp:coreProperties>
</file>

<file path=docProps/thumbnail.jpeg>
</file>